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8" r:id="rId12"/>
    <p:sldId id="269" r:id="rId13"/>
    <p:sldId id="271" r:id="rId14"/>
    <p:sldId id="273" r:id="rId15"/>
    <p:sldId id="272" r:id="rId16"/>
    <p:sldId id="274" r:id="rId17"/>
    <p:sldId id="26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1" d="100"/>
          <a:sy n="71" d="100"/>
        </p:scale>
        <p:origin x="-90" y="-16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10/6/2011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4" Type="http://schemas.openxmlformats.org/officeDocument/2006/relationships/hyperlink" Target="http://en.wikipedia.org/wiki/IP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xmlns=""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xmlns=""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communication</a:t>
            </a:r>
            <a:endParaRPr lang="en-US" dirty="0"/>
          </a:p>
        </p:txBody>
      </p:sp>
      <p:sp>
        <p:nvSpPr>
          <p:cNvPr id="3" name="Content Placeholder 2"/>
          <p:cNvSpPr>
            <a:spLocks noGrp="1"/>
          </p:cNvSpPr>
          <p:nvPr>
            <p:ph idx="1"/>
          </p:nvPr>
        </p:nvSpPr>
        <p:spPr/>
        <p:txBody>
          <a:bodyPr/>
          <a:lstStyle/>
          <a:p>
            <a:r>
              <a:rPr lang="en-US" dirty="0" smtClean="0"/>
              <a:t>Stage 1: Knowledge</a:t>
            </a:r>
          </a:p>
          <a:p>
            <a:r>
              <a:rPr lang="en-US" dirty="0" smtClean="0"/>
              <a:t>Stage 2: Persuasion</a:t>
            </a:r>
          </a:p>
          <a:p>
            <a:r>
              <a:rPr lang="en-US" dirty="0" smtClean="0"/>
              <a:t>Stage 3: Decision</a:t>
            </a:r>
          </a:p>
          <a:p>
            <a:r>
              <a:rPr lang="en-US" dirty="0" smtClean="0"/>
              <a:t>Stage 4: Implementation</a:t>
            </a:r>
          </a:p>
          <a:p>
            <a:r>
              <a:rPr lang="en-US" dirty="0" smtClean="0"/>
              <a:t>Stage 5: Confirmation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a:t>
            </a:r>
            <a:r>
              <a:rPr lang="en-US" dirty="0" smtClean="0"/>
              <a:t>Knowledge</a:t>
            </a:r>
            <a:br>
              <a:rPr lang="en-US" dirty="0" smtClean="0"/>
            </a:b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Persuasion</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Decision</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 Implementation</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5: Confirmation</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endParaRPr lang="en-US" b="1" dirty="0" smtClean="0"/>
          </a:p>
          <a:p>
            <a:endParaRPr lang="en-US" dirty="0"/>
          </a:p>
        </p:txBody>
      </p:sp>
    </p:spTree>
    <p:extLst>
      <p:ext uri="{BB962C8B-B14F-4D97-AF65-F5344CB8AC3E}">
        <p14:creationId xmlns:p14="http://schemas.microsoft.com/office/powerpoint/2010/main" xmlns="" val="1245048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xmlns="" val="2055988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xmlns="" val="1001017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xmlns="" val="2613766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xmlns=""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xmlns=""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xmlns=""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xmlns=""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xmlns=""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27</TotalTime>
  <Words>537</Words>
  <Application>Microsoft Office PowerPoint</Application>
  <PresentationFormat>On-screen Show (4:3)</PresentationFormat>
  <Paragraphs>59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Timeline of communication</vt:lpstr>
      <vt:lpstr>Stage 1: Knowledge </vt:lpstr>
      <vt:lpstr>Stage 2: Persuasion</vt:lpstr>
      <vt:lpstr>Stage 3: Decision</vt:lpstr>
      <vt:lpstr>Stage 4: Implementation</vt:lpstr>
      <vt:lpstr>Stage 5: Confirmation</vt:lpstr>
      <vt:lpstr>Links for sources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 Cox</cp:lastModifiedBy>
  <cp:revision>4</cp:revision>
  <dcterms:created xsi:type="dcterms:W3CDTF">2011-09-30T03:52:36Z</dcterms:created>
  <dcterms:modified xsi:type="dcterms:W3CDTF">2011-10-06T23:00:20Z</dcterms:modified>
</cp:coreProperties>
</file>