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3" d="100"/>
          <a:sy n="73" d="100"/>
        </p:scale>
        <p:origin x="-55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9/29/2011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4" Type="http://schemas.openxmlformats.org/officeDocument/2006/relationships/hyperlink" Target="http://en.wikipedia.org/wiki/IP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endParaRPr lang="en-US" b="1" dirty="0" smtClean="0"/>
          </a:p>
          <a:p>
            <a:endParaRPr lang="en-US" dirty="0"/>
          </a:p>
        </p:txBody>
      </p:sp>
    </p:spTree>
    <p:extLst>
      <p:ext uri="{BB962C8B-B14F-4D97-AF65-F5344CB8AC3E}">
        <p14:creationId xmlns:p14="http://schemas.microsoft.com/office/powerpoint/2010/main" val="1245048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val="2055988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val="1001017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val="2613766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24</TotalTime>
  <Words>494</Words>
  <Application>Microsoft Office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Links for sources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cp:lastModifiedBy>
  <cp:revision>3</cp:revision>
  <dcterms:created xsi:type="dcterms:W3CDTF">2011-09-30T03:52:36Z</dcterms:created>
  <dcterms:modified xsi:type="dcterms:W3CDTF">2011-09-30T04:17:06Z</dcterms:modified>
</cp:coreProperties>
</file>